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37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BB13C-207F-283B-4FE0-473B4468E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0AC815-273E-68DD-96F7-D300CE18D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690B6-C5A0-6369-C873-20FE914D6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ADE9A-CF60-344A-7DA9-A955BB77F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3345D-5A65-7841-8C4A-836021A18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53A59-7835-47A2-9DF7-E25A4812FF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90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13A2A-2BA3-16DF-1B8B-12FEE9C96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5CEE5A-2686-599C-2146-9505E2090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A6375-D0B4-8A1C-A4E9-2FE3F5BD8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F8E7E-B9CA-B4CE-A505-CA327A610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7255D-7F2F-E554-CCE7-F4E333E4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D6035-2DCC-43B8-9394-2811786F59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06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DCC83D-5171-F3E6-1EA6-7D125B610E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8B532A-80FC-1DDA-C67A-E6BF2BAB28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1EB14-8128-4A38-4B4D-7D7E09906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56564-1E8F-E16E-7252-E2C64D17D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FD872-524E-420F-C4DA-936DFAF96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6BAD4-9E2E-4777-8E8F-02E3AFE42E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6182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799EA-4E61-B159-35E0-875FE1EA0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4F0E8-4A2D-329B-EB73-0C8C704C5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65382-437A-8396-B5E8-2A1A273B9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6FC7A-CD74-B20C-0D72-5E271DED2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0134A-1D38-89DE-055A-E60B0357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EB268-BABC-4433-B091-1C6A62410F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67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6B1B0-DBE0-DF8E-DC9E-3C37C6D72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5EC32-C5E0-050D-EDE1-96EFD72B4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5D462-83CE-4568-C16D-1E4BD7DE1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C4A60-6F1A-8699-D948-646C9BDE2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2CCDF-A8F2-7A41-FA3C-66BE3448E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6AD11-9772-468A-AF96-E1CB2F6EE6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1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10851-AFC6-0B4B-AD14-482716218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C07FB-FB11-EE96-FA95-552FEB4732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3B4819-0AC7-0A8D-3A33-D05B990B8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54490D-066F-0B5C-7309-CED1FC9D2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9C33D3-E5D4-9936-FAAD-EC61FCF69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C807B8-3F39-9999-4136-DAC8D6031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19726-2613-4B07-ADCC-306C521E32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67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E549C-5872-DF6F-9417-49D1318AE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B1974-FA52-517E-BF2E-C769E2687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85C7FE-0A10-7C7C-2E4B-C6B0F4F1B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97E537-ACB3-8EC7-8960-E09BCBFC22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291370-B587-A5A0-4078-E35C3707E4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353009-EB48-6654-4F0C-18EDA51CB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1B612A-BA3E-54DD-DB0E-9B2C6A5DD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7C0CD4-4CFE-8BE6-4BB9-477F1E434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8EB4CA-9AEE-41AA-8B31-E96FC5DC7F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3435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B02B9-6354-CB17-74CE-2E728F947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12A48E-392B-64A9-C3DF-B39311ACA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C22C2F-596C-A89F-1D32-212B1F04B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B4E7D-2773-90FC-B3EE-D89E7BD95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0C939-B243-4C2C-9A6C-46237CCC86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350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655097-720F-B512-6033-899A5BCF1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99B822-E07E-F140-A3EF-B78F2BA8D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CFA0B-F427-3100-63E1-926B80B9B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3C42A-C31D-4A8A-9104-C41E0E1CAA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4382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EBBE9-0F76-2EA8-FEFE-0E16035E2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13B42-32B4-1BA6-4FE7-AC1C57CD1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E7D4E-E06D-F53C-6B32-57074CF0D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02CCF2-DD21-AAC2-DB96-CDF218075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3E543-AEBB-4BDA-E69D-B975DAA15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506C2-5233-C424-380C-65B14353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276AE-D912-4368-B474-445C465C8F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708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22F58-0FA5-42E2-3E54-9F7BB75DA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847E7-0197-143D-2672-8D79493433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A3F77A-835E-9FB3-704E-D0730D98F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F1078-6D37-FDF3-F3F3-798C06748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ECFE4B-6359-725B-F4DD-258B0EDA9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B3DDE1-A5A3-57DC-53E8-EDBCCC403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85071-8F3E-4C33-824A-4F74170F71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072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2FF1AA0-3EC7-51AC-2FD5-880772CAD6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11387F2-6F36-6A42-2533-800BD37A91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DD036A3-7501-5D01-3D44-E575F0FB104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100ED47-A494-267F-16E4-03B6216C3EE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36BC216-37F4-E4B1-5809-345D01BF21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ECC25CB-47D9-4D4B-8129-1287B0547F5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ofteaching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71" name="Group 7">
            <a:extLst>
              <a:ext uri="{FF2B5EF4-FFF2-40B4-BE49-F238E27FC236}">
                <a16:creationId xmlns:a16="http://schemas.microsoft.com/office/drawing/2014/main" id="{45CAA4F4-FB19-ACA2-12D7-F6A6F55E3C2D}"/>
              </a:ext>
            </a:extLst>
          </p:cNvPr>
          <p:cNvGrpSpPr>
            <a:grpSpLocks/>
          </p:cNvGrpSpPr>
          <p:nvPr/>
        </p:nvGrpSpPr>
        <p:grpSpPr bwMode="auto">
          <a:xfrm>
            <a:off x="53975" y="1127125"/>
            <a:ext cx="9067800" cy="4346575"/>
            <a:chOff x="787" y="1049"/>
            <a:chExt cx="4255" cy="2074"/>
          </a:xfrm>
        </p:grpSpPr>
        <p:sp>
          <p:nvSpPr>
            <p:cNvPr id="11269" name="WordArt 5">
              <a:extLst>
                <a:ext uri="{FF2B5EF4-FFF2-40B4-BE49-F238E27FC236}">
                  <a16:creationId xmlns:a16="http://schemas.microsoft.com/office/drawing/2014/main" id="{609D2B59-032C-CECA-4DFF-1BBC8C9D88F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87" y="1049"/>
              <a:ext cx="4255" cy="97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5E9EFF"/>
                      </a:gs>
                      <a:gs pos="39999">
                        <a:srgbClr val="85C2FF"/>
                      </a:gs>
                      <a:gs pos="70000">
                        <a:srgbClr val="C4D6EB"/>
                      </a:gs>
                      <a:gs pos="100000">
                        <a:srgbClr val="FFEBFA"/>
                      </a:gs>
                    </a:gsLst>
                    <a:lin ang="5400000" scaled="1"/>
                  </a:gradFill>
                  <a:latin typeface="Arial Black" panose="020B0A04020102020204" pitchFamily="34" charset="0"/>
                </a:rPr>
                <a:t>Reflections</a:t>
              </a:r>
            </a:p>
          </p:txBody>
        </p:sp>
        <p:sp>
          <p:nvSpPr>
            <p:cNvPr id="11270" name="WordArt 6">
              <a:extLst>
                <a:ext uri="{FF2B5EF4-FFF2-40B4-BE49-F238E27FC236}">
                  <a16:creationId xmlns:a16="http://schemas.microsoft.com/office/drawing/2014/main" id="{629C05F8-1807-9F70-54E4-21DD9C91EFC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flipV="1">
              <a:off x="787" y="2115"/>
              <a:ext cx="4255" cy="10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5E9EFF"/>
                      </a:gs>
                      <a:gs pos="39999">
                        <a:srgbClr val="85C2FF"/>
                      </a:gs>
                      <a:gs pos="70000">
                        <a:srgbClr val="C4D6EB"/>
                      </a:gs>
                      <a:gs pos="100000">
                        <a:srgbClr val="FFEBFA"/>
                      </a:gs>
                    </a:gsLst>
                    <a:lin ang="5400000" scaled="1"/>
                  </a:gradFill>
                  <a:latin typeface="Arial Black" panose="020B0A04020102020204" pitchFamily="34" charset="0"/>
                </a:rPr>
                <a:t>Reflections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9165930C-56E9-B1CD-36CD-F68B6FAEA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>
                <a:cs typeface="Arial" panose="020B0604020202020204" pitchFamily="34" charset="0"/>
              </a:rPr>
              <a:t>This powerpoint was kindly donated to </a:t>
            </a:r>
            <a:r>
              <a:rPr lang="en-GB" altLang="en-US" sz="2400">
                <a:cs typeface="Arial" panose="020B0604020202020204" pitchFamily="34" charset="0"/>
                <a:hlinkClick r:id="rId2"/>
              </a:rPr>
              <a:t>www.worldofteaching.com</a:t>
            </a:r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r>
              <a:rPr lang="en-GB" altLang="en-US" sz="2400">
                <a:cs typeface="Arial" panose="020B0604020202020204" pitchFamily="34" charset="0"/>
                <a:hlinkClick r:id="rId2"/>
              </a:rPr>
              <a:t>http://www.worldofteaching.com</a:t>
            </a:r>
            <a:r>
              <a:rPr lang="en-GB" altLang="en-US" sz="2400"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 sz="24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>
            <a:extLst>
              <a:ext uri="{FF2B5EF4-FFF2-40B4-BE49-F238E27FC236}">
                <a16:creationId xmlns:a16="http://schemas.microsoft.com/office/drawing/2014/main" id="{6807E987-43E4-E6E1-39B0-171952EE3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2150"/>
            <a:ext cx="3348038" cy="384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/>
              <a:t>What letter would you get if you reflected each shape in its corresponding mirror line?</a:t>
            </a:r>
          </a:p>
          <a:p>
            <a:pPr>
              <a:spcBef>
                <a:spcPct val="50000"/>
              </a:spcBef>
            </a:pPr>
            <a:endParaRPr lang="en-GB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grpSp>
        <p:nvGrpSpPr>
          <p:cNvPr id="3084" name="Group 12">
            <a:extLst>
              <a:ext uri="{FF2B5EF4-FFF2-40B4-BE49-F238E27FC236}">
                <a16:creationId xmlns:a16="http://schemas.microsoft.com/office/drawing/2014/main" id="{34F57D01-20BA-26BD-3D5E-14336148D271}"/>
              </a:ext>
            </a:extLst>
          </p:cNvPr>
          <p:cNvGrpSpPr>
            <a:grpSpLocks/>
          </p:cNvGrpSpPr>
          <p:nvPr/>
        </p:nvGrpSpPr>
        <p:grpSpPr bwMode="auto">
          <a:xfrm>
            <a:off x="3492500" y="765175"/>
            <a:ext cx="5400675" cy="5400675"/>
            <a:chOff x="2200" y="482"/>
            <a:chExt cx="3402" cy="3402"/>
          </a:xfrm>
        </p:grpSpPr>
        <p:pic>
          <p:nvPicPr>
            <p:cNvPr id="3082" name="Picture 10">
              <a:extLst>
                <a:ext uri="{FF2B5EF4-FFF2-40B4-BE49-F238E27FC236}">
                  <a16:creationId xmlns:a16="http://schemas.microsoft.com/office/drawing/2014/main" id="{90428421-D90A-8A06-58FB-7BD97FC896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482"/>
              <a:ext cx="3402" cy="3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3" name="Rectangle 11">
              <a:extLst>
                <a:ext uri="{FF2B5EF4-FFF2-40B4-BE49-F238E27FC236}">
                  <a16:creationId xmlns:a16="http://schemas.microsoft.com/office/drawing/2014/main" id="{FCC14E7C-EC17-E89F-5A3B-7AC898F2A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2750"/>
              <a:ext cx="454" cy="907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511836A9-4F85-B187-3317-93173BDE9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2150"/>
            <a:ext cx="3348038" cy="384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/>
              <a:t>What letter would you get if you reflected each shape in its corresponding mirror line?</a:t>
            </a:r>
          </a:p>
          <a:p>
            <a:pPr>
              <a:spcBef>
                <a:spcPct val="50000"/>
              </a:spcBef>
            </a:pPr>
            <a:endParaRPr lang="en-GB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099" name="Line 3">
            <a:extLst>
              <a:ext uri="{FF2B5EF4-FFF2-40B4-BE49-F238E27FC236}">
                <a16:creationId xmlns:a16="http://schemas.microsoft.com/office/drawing/2014/main" id="{63097290-92CB-0498-1209-58B5D086C6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3438" y="2276475"/>
            <a:ext cx="0" cy="5762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0" name="Line 4">
            <a:extLst>
              <a:ext uri="{FF2B5EF4-FFF2-40B4-BE49-F238E27FC236}">
                <a16:creationId xmlns:a16="http://schemas.microsoft.com/office/drawing/2014/main" id="{76363AE4-72D7-2F03-AB5B-46A262D3709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3438" y="3068638"/>
            <a:ext cx="0" cy="5762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D10FA300-525E-81B6-C55E-921026A32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765175"/>
            <a:ext cx="54006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Rectangle 6">
            <a:extLst>
              <a:ext uri="{FF2B5EF4-FFF2-40B4-BE49-F238E27FC236}">
                <a16:creationId xmlns:a16="http://schemas.microsoft.com/office/drawing/2014/main" id="{F5AEA746-F7E4-EC5D-4064-7DB8DABD7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4365625"/>
            <a:ext cx="720725" cy="143986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3" name="Line 7">
            <a:extLst>
              <a:ext uri="{FF2B5EF4-FFF2-40B4-BE49-F238E27FC236}">
                <a16:creationId xmlns:a16="http://schemas.microsoft.com/office/drawing/2014/main" id="{9F3B564D-7E71-20A4-AA59-DEA3261BB6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1638" y="2205038"/>
            <a:ext cx="0" cy="719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4" name="Line 8">
            <a:extLst>
              <a:ext uri="{FF2B5EF4-FFF2-40B4-BE49-F238E27FC236}">
                <a16:creationId xmlns:a16="http://schemas.microsoft.com/office/drawing/2014/main" id="{E24801C9-A80E-339B-F84F-56C15D504F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2225" y="2205038"/>
            <a:ext cx="0" cy="719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7" name="Line 11">
            <a:extLst>
              <a:ext uri="{FF2B5EF4-FFF2-40B4-BE49-F238E27FC236}">
                <a16:creationId xmlns:a16="http://schemas.microsoft.com/office/drawing/2014/main" id="{4BA8C60F-B734-E3A0-6F49-00C1466BC83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1638" y="2924175"/>
            <a:ext cx="0" cy="719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8" name="Line 12">
            <a:extLst>
              <a:ext uri="{FF2B5EF4-FFF2-40B4-BE49-F238E27FC236}">
                <a16:creationId xmlns:a16="http://schemas.microsoft.com/office/drawing/2014/main" id="{141274FD-A98B-13A5-7203-468B26F8A88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3338" y="2952750"/>
            <a:ext cx="0" cy="719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9" name="Rectangle 13">
            <a:extLst>
              <a:ext uri="{FF2B5EF4-FFF2-40B4-BE49-F238E27FC236}">
                <a16:creationId xmlns:a16="http://schemas.microsoft.com/office/drawing/2014/main" id="{0A277FF3-DAE2-7F0B-1DF3-99A2FDFB4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75" y="3657600"/>
            <a:ext cx="2182813" cy="7096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0" name="Line 14">
            <a:extLst>
              <a:ext uri="{FF2B5EF4-FFF2-40B4-BE49-F238E27FC236}">
                <a16:creationId xmlns:a16="http://schemas.microsoft.com/office/drawing/2014/main" id="{2B29DC59-C61C-3D75-2965-9306C583DA6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5288" y="4367213"/>
            <a:ext cx="1054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1" name="Line 15">
            <a:extLst>
              <a:ext uri="{FF2B5EF4-FFF2-40B4-BE49-F238E27FC236}">
                <a16:creationId xmlns:a16="http://schemas.microsoft.com/office/drawing/2014/main" id="{08F5FC6C-26EC-0A0E-E57C-A5B664DC624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5288" y="5788025"/>
            <a:ext cx="1054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2" name="Line 16">
            <a:extLst>
              <a:ext uri="{FF2B5EF4-FFF2-40B4-BE49-F238E27FC236}">
                <a16:creationId xmlns:a16="http://schemas.microsoft.com/office/drawing/2014/main" id="{8EBD55C0-6860-AC76-C9C5-A6C6864D2BF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0075" y="4378325"/>
            <a:ext cx="1054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3" name="Line 17">
            <a:extLst>
              <a:ext uri="{FF2B5EF4-FFF2-40B4-BE49-F238E27FC236}">
                <a16:creationId xmlns:a16="http://schemas.microsoft.com/office/drawing/2014/main" id="{7739F6FD-A492-B304-FD80-C6A5BE04B76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8963" y="5788025"/>
            <a:ext cx="1054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4" name="Rectangle 18">
            <a:extLst>
              <a:ext uri="{FF2B5EF4-FFF2-40B4-BE49-F238E27FC236}">
                <a16:creationId xmlns:a16="http://schemas.microsoft.com/office/drawing/2014/main" id="{06153606-D2F8-F5B8-14E5-353B9BDFC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25" y="4367213"/>
            <a:ext cx="731838" cy="142081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62931DDF-E73C-EC0D-303D-40CEBFAC8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2150"/>
            <a:ext cx="3348038" cy="384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/>
              <a:t>What letter would you get if you reflected each shape in its corresponding mirror line?</a:t>
            </a:r>
          </a:p>
          <a:p>
            <a:pPr>
              <a:spcBef>
                <a:spcPct val="50000"/>
              </a:spcBef>
            </a:pPr>
            <a:endParaRPr lang="en-GB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5127" name="Picture 7">
            <a:extLst>
              <a:ext uri="{FF2B5EF4-FFF2-40B4-BE49-F238E27FC236}">
                <a16:creationId xmlns:a16="http://schemas.microsoft.com/office/drawing/2014/main" id="{E6D3CB33-A747-8CC3-ABBA-C70FFCC19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2076450"/>
            <a:ext cx="6119812" cy="43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Line 8">
            <a:extLst>
              <a:ext uri="{FF2B5EF4-FFF2-40B4-BE49-F238E27FC236}">
                <a16:creationId xmlns:a16="http://schemas.microsoft.com/office/drawing/2014/main" id="{A03EE5D9-1A2E-0925-F0D4-E00E07E1F13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4013" y="2065338"/>
            <a:ext cx="0" cy="431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99B2608B-2BD0-453C-809E-0241E3F07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2150"/>
            <a:ext cx="3348038" cy="384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/>
              <a:t>What letter would you get if you reflected each shape in its corresponding mirror line?</a:t>
            </a:r>
          </a:p>
          <a:p>
            <a:pPr>
              <a:spcBef>
                <a:spcPct val="50000"/>
              </a:spcBef>
            </a:pPr>
            <a:endParaRPr lang="en-GB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C0416DC6-4C40-EBD2-AB89-999221780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2076450"/>
            <a:ext cx="6119812" cy="43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Line 4">
            <a:extLst>
              <a:ext uri="{FF2B5EF4-FFF2-40B4-BE49-F238E27FC236}">
                <a16:creationId xmlns:a16="http://schemas.microsoft.com/office/drawing/2014/main" id="{7B97698A-7D88-101E-84B6-4F7DE57644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4013" y="2065338"/>
            <a:ext cx="0" cy="431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6153" name="Group 9">
            <a:extLst>
              <a:ext uri="{FF2B5EF4-FFF2-40B4-BE49-F238E27FC236}">
                <a16:creationId xmlns:a16="http://schemas.microsoft.com/office/drawing/2014/main" id="{0C5633C6-DE50-ADA3-364B-B258D5B9634A}"/>
              </a:ext>
            </a:extLst>
          </p:cNvPr>
          <p:cNvGrpSpPr>
            <a:grpSpLocks/>
          </p:cNvGrpSpPr>
          <p:nvPr/>
        </p:nvGrpSpPr>
        <p:grpSpPr bwMode="auto">
          <a:xfrm>
            <a:off x="5411788" y="4238625"/>
            <a:ext cx="1441450" cy="1797050"/>
            <a:chOff x="3409" y="2670"/>
            <a:chExt cx="908" cy="1132"/>
          </a:xfrm>
        </p:grpSpPr>
        <p:sp>
          <p:nvSpPr>
            <p:cNvPr id="6149" name="Rectangle 5">
              <a:extLst>
                <a:ext uri="{FF2B5EF4-FFF2-40B4-BE49-F238E27FC236}">
                  <a16:creationId xmlns:a16="http://schemas.microsoft.com/office/drawing/2014/main" id="{B572846D-B26B-6C26-C464-9F006D66D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9" y="2670"/>
              <a:ext cx="223" cy="113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50" name="Rectangle 6">
              <a:extLst>
                <a:ext uri="{FF2B5EF4-FFF2-40B4-BE49-F238E27FC236}">
                  <a16:creationId xmlns:a16="http://schemas.microsoft.com/office/drawing/2014/main" id="{AD8A753E-4E2D-2A80-14B4-55A76451E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3571"/>
              <a:ext cx="685" cy="2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151" name="Rectangle 7">
            <a:extLst>
              <a:ext uri="{FF2B5EF4-FFF2-40B4-BE49-F238E27FC236}">
                <a16:creationId xmlns:a16="http://schemas.microsoft.com/office/drawing/2014/main" id="{26E84F30-16F7-87E3-AF27-2C1A06A03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913" y="4970463"/>
            <a:ext cx="709612" cy="333375"/>
          </a:xfrm>
          <a:prstGeom prst="rect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2" name="Rectangle 8">
            <a:extLst>
              <a:ext uri="{FF2B5EF4-FFF2-40B4-BE49-F238E27FC236}">
                <a16:creationId xmlns:a16="http://schemas.microsoft.com/office/drawing/2014/main" id="{DE630221-E80D-DCBC-E050-C2E9277D0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4238625"/>
            <a:ext cx="1076325" cy="3651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4" name="Line 10">
            <a:extLst>
              <a:ext uri="{FF2B5EF4-FFF2-40B4-BE49-F238E27FC236}">
                <a16:creationId xmlns:a16="http://schemas.microsoft.com/office/drawing/2014/main" id="{BC1427AC-5530-69F3-ACD9-0D61E940C78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7938" y="4238625"/>
            <a:ext cx="3127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5" name="Line 11">
            <a:extLst>
              <a:ext uri="{FF2B5EF4-FFF2-40B4-BE49-F238E27FC236}">
                <a16:creationId xmlns:a16="http://schemas.microsoft.com/office/drawing/2014/main" id="{120892BD-0814-708A-B111-9B92204E862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1700" y="4227513"/>
            <a:ext cx="3127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6" name="Line 12">
            <a:extLst>
              <a:ext uri="{FF2B5EF4-FFF2-40B4-BE49-F238E27FC236}">
                <a16:creationId xmlns:a16="http://schemas.microsoft.com/office/drawing/2014/main" id="{DD8EE5DA-8429-055D-37D8-CF3339C5860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9138" y="6022975"/>
            <a:ext cx="1765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7" name="Line 13">
            <a:extLst>
              <a:ext uri="{FF2B5EF4-FFF2-40B4-BE49-F238E27FC236}">
                <a16:creationId xmlns:a16="http://schemas.microsoft.com/office/drawing/2014/main" id="{64C9B828-827A-5A8E-73A0-8706CC9DC81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7300" y="6022975"/>
            <a:ext cx="1765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8" name="Line 14">
            <a:extLst>
              <a:ext uri="{FF2B5EF4-FFF2-40B4-BE49-F238E27FC236}">
                <a16:creationId xmlns:a16="http://schemas.microsoft.com/office/drawing/2014/main" id="{7EF8952F-8716-0083-D34A-86F7E977C85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54688" y="2817813"/>
            <a:ext cx="0" cy="646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9" name="Line 15">
            <a:extLst>
              <a:ext uri="{FF2B5EF4-FFF2-40B4-BE49-F238E27FC236}">
                <a16:creationId xmlns:a16="http://schemas.microsoft.com/office/drawing/2014/main" id="{7CAF6927-D915-26D2-5572-BAF5CF7442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54688" y="3571875"/>
            <a:ext cx="0" cy="646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0" name="Line 16">
            <a:extLst>
              <a:ext uri="{FF2B5EF4-FFF2-40B4-BE49-F238E27FC236}">
                <a16:creationId xmlns:a16="http://schemas.microsoft.com/office/drawing/2014/main" id="{0BF247E2-DF65-D848-A774-EFEA986C5C41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8363" y="4981575"/>
            <a:ext cx="698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1" name="Line 17">
            <a:extLst>
              <a:ext uri="{FF2B5EF4-FFF2-40B4-BE49-F238E27FC236}">
                <a16:creationId xmlns:a16="http://schemas.microsoft.com/office/drawing/2014/main" id="{841A3F15-F03F-F47D-AF6A-94C17ED368DA}"/>
              </a:ext>
            </a:extLst>
          </p:cNvPr>
          <p:cNvSpPr>
            <a:spLocks noChangeShapeType="1"/>
          </p:cNvSpPr>
          <p:nvPr/>
        </p:nvSpPr>
        <p:spPr bwMode="auto">
          <a:xfrm>
            <a:off x="6465888" y="4981575"/>
            <a:ext cx="698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661D898B-D06E-E5B8-AECF-DE334A292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2150"/>
            <a:ext cx="3348038" cy="384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/>
              <a:t>What letter would you get if you reflected each shape in its corresponding mirror line?</a:t>
            </a:r>
          </a:p>
          <a:p>
            <a:pPr>
              <a:spcBef>
                <a:spcPct val="50000"/>
              </a:spcBef>
            </a:pPr>
            <a:endParaRPr lang="en-GB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7175" name="Picture 7">
            <a:extLst>
              <a:ext uri="{FF2B5EF4-FFF2-40B4-BE49-F238E27FC236}">
                <a16:creationId xmlns:a16="http://schemas.microsoft.com/office/drawing/2014/main" id="{8129BFD4-3DAC-592C-98FA-5471C9C25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1557338"/>
            <a:ext cx="5400675" cy="432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09C2656F-6304-1EFF-67F1-FB8A31780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2150"/>
            <a:ext cx="3348038" cy="384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/>
              <a:t>What letter would you get if you reflected each shape in its corresponding mirror line?</a:t>
            </a:r>
          </a:p>
          <a:p>
            <a:pPr>
              <a:spcBef>
                <a:spcPct val="50000"/>
              </a:spcBef>
            </a:pPr>
            <a:endParaRPr lang="en-GB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BC00A95B-E92C-BF68-5EF8-2C98FC163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2143125"/>
            <a:ext cx="5400675" cy="432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Line 4">
            <a:extLst>
              <a:ext uri="{FF2B5EF4-FFF2-40B4-BE49-F238E27FC236}">
                <a16:creationId xmlns:a16="http://schemas.microsoft.com/office/drawing/2014/main" id="{A392A642-33F9-BDBD-B110-5694FA1F4A80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6650" y="2270125"/>
            <a:ext cx="269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97" name="Line 5">
            <a:extLst>
              <a:ext uri="{FF2B5EF4-FFF2-40B4-BE49-F238E27FC236}">
                <a16:creationId xmlns:a16="http://schemas.microsoft.com/office/drawing/2014/main" id="{DD4525F4-F713-FBF7-B5F8-0F1C7E09D71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2638" y="2270125"/>
            <a:ext cx="269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CFABD962-7C1B-015C-44EC-B4E59C04E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2425" y="2270125"/>
            <a:ext cx="396875" cy="1828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99" name="Line 7">
            <a:extLst>
              <a:ext uri="{FF2B5EF4-FFF2-40B4-BE49-F238E27FC236}">
                <a16:creationId xmlns:a16="http://schemas.microsoft.com/office/drawing/2014/main" id="{C4DE31B8-505B-C59C-3413-05D5F76408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19488" y="3389313"/>
            <a:ext cx="1000125" cy="1000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0" name="Line 8">
            <a:extLst>
              <a:ext uri="{FF2B5EF4-FFF2-40B4-BE49-F238E27FC236}">
                <a16:creationId xmlns:a16="http://schemas.microsoft.com/office/drawing/2014/main" id="{0D21A8FE-162A-E677-4BDA-94BD42B66E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06925" y="2303463"/>
            <a:ext cx="1000125" cy="1000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1" name="Line 9">
            <a:extLst>
              <a:ext uri="{FF2B5EF4-FFF2-40B4-BE49-F238E27FC236}">
                <a16:creationId xmlns:a16="http://schemas.microsoft.com/office/drawing/2014/main" id="{01566BAE-4839-083E-99AE-B7E3C87D2F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8763" y="4852988"/>
            <a:ext cx="635000" cy="63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2" name="Line 10">
            <a:extLst>
              <a:ext uri="{FF2B5EF4-FFF2-40B4-BE49-F238E27FC236}">
                <a16:creationId xmlns:a16="http://schemas.microsoft.com/office/drawing/2014/main" id="{E424764A-4256-46E0-2616-6077450050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48375" y="4122738"/>
            <a:ext cx="635000" cy="63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3" name="Line 11">
            <a:extLst>
              <a:ext uri="{FF2B5EF4-FFF2-40B4-BE49-F238E27FC236}">
                <a16:creationId xmlns:a16="http://schemas.microsoft.com/office/drawing/2014/main" id="{6FE6E566-D42E-792F-2180-07BF000E30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94263" y="4292600"/>
            <a:ext cx="527050" cy="527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8207" name="Group 15">
            <a:extLst>
              <a:ext uri="{FF2B5EF4-FFF2-40B4-BE49-F238E27FC236}">
                <a16:creationId xmlns:a16="http://schemas.microsoft.com/office/drawing/2014/main" id="{669D2D9C-A137-25F5-788A-FBAB52A5D9C9}"/>
              </a:ext>
            </a:extLst>
          </p:cNvPr>
          <p:cNvGrpSpPr>
            <a:grpSpLocks/>
          </p:cNvGrpSpPr>
          <p:nvPr/>
        </p:nvGrpSpPr>
        <p:grpSpPr bwMode="auto">
          <a:xfrm>
            <a:off x="5637213" y="2259013"/>
            <a:ext cx="1076325" cy="1839912"/>
            <a:chOff x="3551" y="1423"/>
            <a:chExt cx="678" cy="1159"/>
          </a:xfrm>
        </p:grpSpPr>
        <p:sp>
          <p:nvSpPr>
            <p:cNvPr id="8205" name="Rectangle 13">
              <a:extLst>
                <a:ext uri="{FF2B5EF4-FFF2-40B4-BE49-F238E27FC236}">
                  <a16:creationId xmlns:a16="http://schemas.microsoft.com/office/drawing/2014/main" id="{E8965054-6EFD-2EEF-008D-648948EAA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1" y="1423"/>
              <a:ext cx="230" cy="115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06" name="Rectangle 14">
              <a:extLst>
                <a:ext uri="{FF2B5EF4-FFF2-40B4-BE49-F238E27FC236}">
                  <a16:creationId xmlns:a16="http://schemas.microsoft.com/office/drawing/2014/main" id="{BF48FCEE-12DF-EEE4-BD6A-E535E5B12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4" y="2345"/>
              <a:ext cx="515" cy="2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204" name="Line 12">
            <a:extLst>
              <a:ext uri="{FF2B5EF4-FFF2-40B4-BE49-F238E27FC236}">
                <a16:creationId xmlns:a16="http://schemas.microsoft.com/office/drawing/2014/main" id="{00ECE7C0-2AD8-12B5-FCB3-1743ED162E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75288" y="3711575"/>
            <a:ext cx="527050" cy="527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3CF485A-4286-B7D7-BE5E-6C437FB8EB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Now it’s your turn…</a:t>
            </a:r>
            <a:endParaRPr lang="en-US" alt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7A8D741-3099-A153-C7A5-88CD7DE7C6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On your worksheet, reflect every shape in the corresponding mirror line. </a:t>
            </a:r>
          </a:p>
          <a:p>
            <a:r>
              <a:rPr lang="en-GB" altLang="en-US"/>
              <a:t>Use tracing paper to help you.</a:t>
            </a:r>
          </a:p>
          <a:p>
            <a:r>
              <a:rPr lang="en-GB" altLang="en-US"/>
              <a:t>All the shapes should fit together to form a word.</a:t>
            </a:r>
          </a:p>
          <a:p>
            <a:r>
              <a:rPr lang="en-GB" altLang="en-US"/>
              <a:t>Draw in pencil in case you make any mistakes.</a:t>
            </a:r>
          </a:p>
          <a:p>
            <a:pPr>
              <a:buFontTx/>
              <a:buNone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>
            <a:extLst>
              <a:ext uri="{FF2B5EF4-FFF2-40B4-BE49-F238E27FC236}">
                <a16:creationId xmlns:a16="http://schemas.microsoft.com/office/drawing/2014/main" id="{6CD3B23C-9C89-74CE-7F7A-A997F9926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Line 5">
            <a:extLst>
              <a:ext uri="{FF2B5EF4-FFF2-40B4-BE49-F238E27FC236}">
                <a16:creationId xmlns:a16="http://schemas.microsoft.com/office/drawing/2014/main" id="{F5F1EF6B-DF91-9E31-6AB6-72698B270CE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4188" y="171450"/>
            <a:ext cx="0" cy="1614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6" name="Line 6">
            <a:extLst>
              <a:ext uri="{FF2B5EF4-FFF2-40B4-BE49-F238E27FC236}">
                <a16:creationId xmlns:a16="http://schemas.microsoft.com/office/drawing/2014/main" id="{6D9DFE1A-A624-91A1-6A3B-B48A0483A3E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4188" y="1849438"/>
            <a:ext cx="0" cy="1614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7" name="Line 7">
            <a:extLst>
              <a:ext uri="{FF2B5EF4-FFF2-40B4-BE49-F238E27FC236}">
                <a16:creationId xmlns:a16="http://schemas.microsoft.com/office/drawing/2014/main" id="{6626BF32-8A23-BFE0-2E7D-7A5EF2DEF303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6363" y="1473200"/>
            <a:ext cx="0" cy="312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9" name="Line 9">
            <a:extLst>
              <a:ext uri="{FF2B5EF4-FFF2-40B4-BE49-F238E27FC236}">
                <a16:creationId xmlns:a16="http://schemas.microsoft.com/office/drawing/2014/main" id="{01F24B3D-9723-1755-8351-B27FDE5E387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6363" y="1817688"/>
            <a:ext cx="0" cy="3127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0" name="Freeform 10">
            <a:extLst>
              <a:ext uri="{FF2B5EF4-FFF2-40B4-BE49-F238E27FC236}">
                <a16:creationId xmlns:a16="http://schemas.microsoft.com/office/drawing/2014/main" id="{705ADDCF-1754-251B-8F84-2B8BBEE2D224}"/>
              </a:ext>
            </a:extLst>
          </p:cNvPr>
          <p:cNvSpPr>
            <a:spLocks/>
          </p:cNvSpPr>
          <p:nvPr/>
        </p:nvSpPr>
        <p:spPr bwMode="auto">
          <a:xfrm>
            <a:off x="1376363" y="2119313"/>
            <a:ext cx="323850" cy="1322387"/>
          </a:xfrm>
          <a:custGeom>
            <a:avLst/>
            <a:gdLst>
              <a:gd name="T0" fmla="*/ 7 w 204"/>
              <a:gd name="T1" fmla="*/ 0 h 833"/>
              <a:gd name="T2" fmla="*/ 204 w 204"/>
              <a:gd name="T3" fmla="*/ 0 h 833"/>
              <a:gd name="T4" fmla="*/ 204 w 204"/>
              <a:gd name="T5" fmla="*/ 833 h 833"/>
              <a:gd name="T6" fmla="*/ 0 w 204"/>
              <a:gd name="T7" fmla="*/ 210 h 833"/>
              <a:gd name="T8" fmla="*/ 7 w 204"/>
              <a:gd name="T9" fmla="*/ 0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" h="833">
                <a:moveTo>
                  <a:pt x="7" y="0"/>
                </a:moveTo>
                <a:cubicBezTo>
                  <a:pt x="73" y="0"/>
                  <a:pt x="138" y="0"/>
                  <a:pt x="204" y="0"/>
                </a:cubicBezTo>
                <a:cubicBezTo>
                  <a:pt x="204" y="278"/>
                  <a:pt x="204" y="555"/>
                  <a:pt x="204" y="833"/>
                </a:cubicBezTo>
                <a:lnTo>
                  <a:pt x="0" y="210"/>
                </a:lnTo>
                <a:lnTo>
                  <a:pt x="7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1" name="Text Box 11">
            <a:extLst>
              <a:ext uri="{FF2B5EF4-FFF2-40B4-BE49-F238E27FC236}">
                <a16:creationId xmlns:a16="http://schemas.microsoft.com/office/drawing/2014/main" id="{5C1B97AB-A902-93BB-E96C-EB97DEC07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130175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3200"/>
              <a:t>e.g.</a:t>
            </a:r>
            <a:endParaRPr lang="en-US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200</Words>
  <Application>Microsoft Office PowerPoint</Application>
  <PresentationFormat>On-screen Show (4:3)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it’s your turn…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Geometry reflections</dc:title>
  <dc:creator/>
  <cp:lastModifiedBy>Nayan GRIFFITHS</cp:lastModifiedBy>
  <cp:revision>6</cp:revision>
  <dcterms:created xsi:type="dcterms:W3CDTF">2006-12-28T11:59:20Z</dcterms:created>
  <dcterms:modified xsi:type="dcterms:W3CDTF">2023-03-11T12:26:36Z</dcterms:modified>
</cp:coreProperties>
</file>